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6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019748-9807-4A0D-BCD9-F441AB06F8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DE6A3D6-4D13-41A9-8A74-8B373B0ABE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DE1314C-5510-4988-A2A9-D150B1CA0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A450E-8233-4FC0-98B7-068CE0E4CFE8}" type="datetimeFigureOut">
              <a:rPr kumimoji="1" lang="ja-JP" altLang="en-US" smtClean="0"/>
              <a:t>2020/3/1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6E492CB-9B71-46D1-ADBF-EE6754916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45D0893-B589-4C5E-947A-1834370EF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2CBDD-BC22-40C5-86D5-6A8E88448F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2250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A0E98D7-5D74-4F45-B405-9BEDDC7F3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9460AE9-4875-4866-81E7-70A4B44333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1B25F87-1899-4B2A-A300-502AFC6ED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A450E-8233-4FC0-98B7-068CE0E4CFE8}" type="datetimeFigureOut">
              <a:rPr kumimoji="1" lang="ja-JP" altLang="en-US" smtClean="0"/>
              <a:t>2020/3/1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1E84A49-AA85-4EB3-B96C-128C74A29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443375A-207D-47AF-BAB4-690AEE6BA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2CBDD-BC22-40C5-86D5-6A8E88448F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5893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F8C9421-1A82-4B83-A155-F8D9C24B3D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2197F0E-2EDD-45E3-86C2-93FBB850B4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C984C91-D1C6-47E9-84EC-91B99F498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A450E-8233-4FC0-98B7-068CE0E4CFE8}" type="datetimeFigureOut">
              <a:rPr kumimoji="1" lang="ja-JP" altLang="en-US" smtClean="0"/>
              <a:t>2020/3/1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6D6478-D9D3-442A-9FE3-47E084965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76FF4D-F66F-42CD-95A8-ECAD04048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2CBDD-BC22-40C5-86D5-6A8E88448F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1867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45AA8A-5EE4-43FF-9D2D-AC5AFD324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46C1A03-4C7F-440B-8F88-9AEB684C14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E5C9FFE-5090-4138-A41C-E082FF2F5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A450E-8233-4FC0-98B7-068CE0E4CFE8}" type="datetimeFigureOut">
              <a:rPr kumimoji="1" lang="ja-JP" altLang="en-US" smtClean="0"/>
              <a:t>2020/3/1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33006CB-6F22-4C04-B462-8DA0DF778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01E6047-522B-4EA5-9FB0-68935E8A1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2CBDD-BC22-40C5-86D5-6A8E88448F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3306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54D3EB-B76B-4A58-965B-B08E6EC2C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BDC34C0-FCE5-4676-94EE-0FEEC8A7A2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F9F20DB-D52F-43F9-BEE6-F82475C90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A450E-8233-4FC0-98B7-068CE0E4CFE8}" type="datetimeFigureOut">
              <a:rPr kumimoji="1" lang="ja-JP" altLang="en-US" smtClean="0"/>
              <a:t>2020/3/1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F427CF7-5C3B-469A-A7F9-F3C217DFF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9BF03C0-E14F-4F4A-93DD-4B617E7F9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2CBDD-BC22-40C5-86D5-6A8E88448F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8039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7B6235-282A-4E72-A4C1-3FF62688F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877EDC3-A89C-45D1-8CDF-531C94CE30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A8F6F66-BE99-4826-BB96-B002A2C407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A570F52-E9ED-43A4-BF49-60BEA8008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A450E-8233-4FC0-98B7-068CE0E4CFE8}" type="datetimeFigureOut">
              <a:rPr kumimoji="1" lang="ja-JP" altLang="en-US" smtClean="0"/>
              <a:t>2020/3/1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2302FAC-BCE0-42F9-98AB-1E490FF93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6EF8FC9-0A13-4341-896A-77EA6C007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2CBDD-BC22-40C5-86D5-6A8E88448F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1046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3EE3A9-DFCB-4E8C-B0A4-46A74545F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BC8DA57-21B4-4CD9-A47B-596C91D0F7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F821FF3-46D0-43D7-AA32-F7E55621C6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81A5D4D-7A45-4575-A751-90BC1F678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EA77C08-4DEC-4EA9-92E0-293737112B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D95AB88-3E62-4C80-B416-02CDE8A37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A450E-8233-4FC0-98B7-068CE0E4CFE8}" type="datetimeFigureOut">
              <a:rPr kumimoji="1" lang="ja-JP" altLang="en-US" smtClean="0"/>
              <a:t>2020/3/1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D18BCCC-90D4-45CE-9104-7781606C4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17DD137-9ABE-4BE0-8276-7AEC36FFA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2CBDD-BC22-40C5-86D5-6A8E88448F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7102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B2F46D8-86DC-44E6-ACDD-77A4DA78A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44C3BAE-0A67-4580-A0F8-EE1E95B75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A450E-8233-4FC0-98B7-068CE0E4CFE8}" type="datetimeFigureOut">
              <a:rPr kumimoji="1" lang="ja-JP" altLang="en-US" smtClean="0"/>
              <a:t>2020/3/1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337BBB7-2346-4C20-9855-23D430B5D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1CE0C39-685A-4EB9-9A61-C054D6AA1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2CBDD-BC22-40C5-86D5-6A8E88448F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5018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0C0C519-E1D2-45C3-8F1F-98A5F684B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A450E-8233-4FC0-98B7-068CE0E4CFE8}" type="datetimeFigureOut">
              <a:rPr kumimoji="1" lang="ja-JP" altLang="en-US" smtClean="0"/>
              <a:t>2020/3/1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FBBFF68-6195-40B0-8F10-32BDED7B5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85A312A-052F-4F71-89CE-A8865B9B0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2CBDD-BC22-40C5-86D5-6A8E88448F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2153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9D0C19-FC28-4E43-91CB-B4DA9E8F7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A543AB5-30D7-49F8-B7F2-0177F850DA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EC8F7AA-5CE7-425B-A4B1-584FEDAB6D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E5827E5-2B63-42D2-942C-D82A62C48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A450E-8233-4FC0-98B7-068CE0E4CFE8}" type="datetimeFigureOut">
              <a:rPr kumimoji="1" lang="ja-JP" altLang="en-US" smtClean="0"/>
              <a:t>2020/3/1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BF4A05B-5D19-48FB-800A-AA227641C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B26C1FF-607C-4818-AA3B-6A58F8884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2CBDD-BC22-40C5-86D5-6A8E88448F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6648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1A54F4-EF81-4AE8-A526-15907E6D7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2F06765-78B0-4680-8DBE-657AABD456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11FA718-D4B0-46C1-8057-46B832DB48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A142421-B38F-4ABB-9C2F-92918BDFD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A450E-8233-4FC0-98B7-068CE0E4CFE8}" type="datetimeFigureOut">
              <a:rPr kumimoji="1" lang="ja-JP" altLang="en-US" smtClean="0"/>
              <a:t>2020/3/1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47C2A6E-9E97-46D6-B1AB-73C66526F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A05BB53-0DD6-41FB-8728-915E54D24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2CBDD-BC22-40C5-86D5-6A8E88448F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8280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4633B99-CF9F-44C7-914C-500C9529F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4CAED27-EF68-4D08-9881-05276AF620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C902359-21C1-497D-A0EF-4E8671BECF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6A450E-8233-4FC0-98B7-068CE0E4CFE8}" type="datetimeFigureOut">
              <a:rPr kumimoji="1" lang="ja-JP" altLang="en-US" smtClean="0"/>
              <a:t>2020/3/1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4686A9B-BFC5-4E30-B8BF-5EF6B38BD8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E777B29-8558-404A-B713-DE03AAF748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2CBDD-BC22-40C5-86D5-6A8E88448F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3626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48BEF9-801B-432B-B92F-AB7BE9B8F1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鹿児島県体操協会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メール</a:t>
            </a:r>
            <a:r>
              <a:rPr kumimoji="1" lang="ja-JP" altLang="en-US" dirty="0"/>
              <a:t>設定</a:t>
            </a:r>
          </a:p>
        </p:txBody>
      </p:sp>
    </p:spTree>
    <p:extLst>
      <p:ext uri="{BB962C8B-B14F-4D97-AF65-F5344CB8AC3E}">
        <p14:creationId xmlns:p14="http://schemas.microsoft.com/office/powerpoint/2010/main" val="1172267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D950DC-21AD-487F-B498-22D5DD1CB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ja-JP" altLang="en-US" dirty="0"/>
              <a:t>サーバコントロールパネルへのログイン</a:t>
            </a:r>
          </a:p>
        </p:txBody>
      </p:sp>
      <p:pic>
        <p:nvPicPr>
          <p:cNvPr id="4" name="コンテンツ プレースホルダー 3">
            <a:extLst>
              <a:ext uri="{FF2B5EF4-FFF2-40B4-BE49-F238E27FC236}">
                <a16:creationId xmlns:a16="http://schemas.microsoft.com/office/drawing/2014/main" id="{502AAA74-54BF-4271-8C69-8A0D218946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616418"/>
            <a:ext cx="4686954" cy="2400635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6197C48-4A4C-44F2-9F7B-46E7C46FC7C1}"/>
              </a:ext>
            </a:extLst>
          </p:cNvPr>
          <p:cNvSpPr/>
          <p:nvPr/>
        </p:nvSpPr>
        <p:spPr>
          <a:xfrm>
            <a:off x="1895912" y="1764606"/>
            <a:ext cx="62078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/>
              <a:t>設定用の</a:t>
            </a:r>
            <a:r>
              <a:rPr lang="en-US" altLang="ja-JP" dirty="0"/>
              <a:t>URL</a:t>
            </a:r>
            <a:r>
              <a:rPr lang="ja-JP" altLang="en-US" dirty="0"/>
              <a:t>は　</a:t>
            </a:r>
            <a:r>
              <a:rPr lang="en-US" altLang="ja-JP" dirty="0"/>
              <a:t>https://secure.sakura.ad.jp/rscontrol/</a:t>
            </a:r>
            <a:endParaRPr lang="ja-JP" altLang="en-US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A608917-FC8E-4197-B95A-2AA0DE408148}"/>
              </a:ext>
            </a:extLst>
          </p:cNvPr>
          <p:cNvSpPr txBox="1"/>
          <p:nvPr/>
        </p:nvSpPr>
        <p:spPr>
          <a:xfrm>
            <a:off x="6096000" y="3447403"/>
            <a:ext cx="3912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パスワード　</a:t>
            </a:r>
            <a:r>
              <a:rPr lang="en-US" altLang="ja-JP" dirty="0" smtClean="0">
                <a:latin typeface="Century" panose="02040604050505020304" pitchFamily="18" charset="0"/>
              </a:rPr>
              <a:t>kfzwmawt9u</a:t>
            </a:r>
            <a:endParaRPr kumimoji="1" lang="ja-JP" altLang="en-US" dirty="0">
              <a:latin typeface="Century" panose="02040604050505020304" pitchFamily="18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D0A5E73-833B-4B67-B6B5-C496402E8199}"/>
              </a:ext>
            </a:extLst>
          </p:cNvPr>
          <p:cNvSpPr txBox="1"/>
          <p:nvPr/>
        </p:nvSpPr>
        <p:spPr>
          <a:xfrm>
            <a:off x="6666848" y="4133567"/>
            <a:ext cx="25111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*送信する*をクリック</a:t>
            </a:r>
            <a:endParaRPr kumimoji="1" lang="ja-JP" altLang="en-US" dirty="0">
              <a:latin typeface="Century" panose="02040604050505020304" pitchFamily="18" charset="0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06B4B57-9096-4DAB-9B6E-3633F650504E}"/>
              </a:ext>
            </a:extLst>
          </p:cNvPr>
          <p:cNvSpPr txBox="1"/>
          <p:nvPr/>
        </p:nvSpPr>
        <p:spPr>
          <a:xfrm>
            <a:off x="6095999" y="2734989"/>
            <a:ext cx="4398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ドメイン名　</a:t>
            </a:r>
            <a:r>
              <a:rPr kumimoji="1" lang="en-US" altLang="ja-JP" dirty="0" smtClean="0">
                <a:latin typeface="Century" panose="02040604050505020304" pitchFamily="18" charset="0"/>
              </a:rPr>
              <a:t>kag-taisou.sakura.ne.jp</a:t>
            </a:r>
            <a:endParaRPr kumimoji="1" lang="ja-JP" altLang="en-US" dirty="0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822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図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7185" y="2138363"/>
            <a:ext cx="7181850" cy="4038600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61A4FFD8-4E1A-48E0-A354-F28F3808A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ja-JP" altLang="en-US" dirty="0"/>
              <a:t>サーバコントロールパネル</a:t>
            </a:r>
            <a:endParaRPr kumimoji="1" lang="ja-JP" altLang="en-US" dirty="0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BF4E630-94F1-424E-889A-F5BFB8D97210}"/>
              </a:ext>
            </a:extLst>
          </p:cNvPr>
          <p:cNvSpPr/>
          <p:nvPr/>
        </p:nvSpPr>
        <p:spPr>
          <a:xfrm>
            <a:off x="2499919" y="5117284"/>
            <a:ext cx="2365696" cy="671120"/>
          </a:xfrm>
          <a:prstGeom prst="rect">
            <a:avLst/>
          </a:prstGeom>
          <a:noFill/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4D84624-3942-424F-BB5A-C431797C3E16}"/>
              </a:ext>
            </a:extLst>
          </p:cNvPr>
          <p:cNvSpPr txBox="1"/>
          <p:nvPr/>
        </p:nvSpPr>
        <p:spPr>
          <a:xfrm>
            <a:off x="2064731" y="5142343"/>
            <a:ext cx="4096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①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ADA6803-ADB7-4EAD-9EDA-A9A8B4A1A252}"/>
              </a:ext>
            </a:extLst>
          </p:cNvPr>
          <p:cNvSpPr txBox="1"/>
          <p:nvPr/>
        </p:nvSpPr>
        <p:spPr>
          <a:xfrm>
            <a:off x="2070702" y="5662569"/>
            <a:ext cx="4096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②</a:t>
            </a:r>
            <a:endParaRPr kumimoji="1" lang="ja-JP" altLang="en-US" dirty="0"/>
          </a:p>
        </p:txBody>
      </p:sp>
      <p:cxnSp>
        <p:nvCxnSpPr>
          <p:cNvPr id="9" name="直線矢印コネクタ 8">
            <a:extLst>
              <a:ext uri="{FF2B5EF4-FFF2-40B4-BE49-F238E27FC236}">
                <a16:creationId xmlns:a16="http://schemas.microsoft.com/office/drawing/2014/main" id="{59323083-C28C-4A4A-9BB3-18EB1700871E}"/>
              </a:ext>
            </a:extLst>
          </p:cNvPr>
          <p:cNvCxnSpPr/>
          <p:nvPr/>
        </p:nvCxnSpPr>
        <p:spPr>
          <a:xfrm>
            <a:off x="2474393" y="5297386"/>
            <a:ext cx="285585" cy="18466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矢印コネクタ 9">
            <a:extLst>
              <a:ext uri="{FF2B5EF4-FFF2-40B4-BE49-F238E27FC236}">
                <a16:creationId xmlns:a16="http://schemas.microsoft.com/office/drawing/2014/main" id="{5A03D86B-4E6F-41E2-A1E7-24CC2CB51C9E}"/>
              </a:ext>
            </a:extLst>
          </p:cNvPr>
          <p:cNvCxnSpPr>
            <a:cxnSpLocks/>
          </p:cNvCxnSpPr>
          <p:nvPr/>
        </p:nvCxnSpPr>
        <p:spPr>
          <a:xfrm flipV="1">
            <a:off x="2480364" y="5635019"/>
            <a:ext cx="279614" cy="15089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3822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5F2A48-38B8-4FC7-BDBB-B1DBDFDBB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①メールアドレスの管理</a:t>
            </a:r>
          </a:p>
        </p:txBody>
      </p:sp>
      <p:pic>
        <p:nvPicPr>
          <p:cNvPr id="4" name="コンテンツ プレースホルダー 3">
            <a:extLst>
              <a:ext uri="{FF2B5EF4-FFF2-40B4-BE49-F238E27FC236}">
                <a16:creationId xmlns:a16="http://schemas.microsoft.com/office/drawing/2014/main" id="{A621437B-E87C-4A63-85BA-2718B2BBCD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0572" y="1351574"/>
            <a:ext cx="3596371" cy="5328728"/>
          </a:xfrm>
          <a:prstGeom prst="rect">
            <a:avLst/>
          </a:prstGeom>
        </p:spPr>
      </p:pic>
      <p:sp>
        <p:nvSpPr>
          <p:cNvPr id="7" name="矢印: 左 6">
            <a:extLst>
              <a:ext uri="{FF2B5EF4-FFF2-40B4-BE49-F238E27FC236}">
                <a16:creationId xmlns:a16="http://schemas.microsoft.com/office/drawing/2014/main" id="{9479D72E-6C0D-4DB2-AA61-E1965734E591}"/>
              </a:ext>
            </a:extLst>
          </p:cNvPr>
          <p:cNvSpPr/>
          <p:nvPr/>
        </p:nvSpPr>
        <p:spPr>
          <a:xfrm>
            <a:off x="5327009" y="3143483"/>
            <a:ext cx="4890781" cy="174491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これまでに登録されたメールアドレス</a:t>
            </a:r>
          </a:p>
        </p:txBody>
      </p:sp>
      <p:sp>
        <p:nvSpPr>
          <p:cNvPr id="9" name="矢印: 左 8">
            <a:extLst>
              <a:ext uri="{FF2B5EF4-FFF2-40B4-BE49-F238E27FC236}">
                <a16:creationId xmlns:a16="http://schemas.microsoft.com/office/drawing/2014/main" id="{6619A030-36B8-4931-8162-8EE50C0F4A94}"/>
              </a:ext>
            </a:extLst>
          </p:cNvPr>
          <p:cNvSpPr/>
          <p:nvPr/>
        </p:nvSpPr>
        <p:spPr>
          <a:xfrm>
            <a:off x="5327008" y="5354738"/>
            <a:ext cx="4890781" cy="1325564"/>
          </a:xfrm>
          <a:prstGeom prst="leftArrow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新規に作成したい時ここで作成する</a:t>
            </a:r>
            <a:endParaRPr kumimoji="1" lang="ja-JP" altLang="en-US" dirty="0"/>
          </a:p>
        </p:txBody>
      </p:sp>
      <p:sp>
        <p:nvSpPr>
          <p:cNvPr id="11" name="楕円 10">
            <a:extLst>
              <a:ext uri="{FF2B5EF4-FFF2-40B4-BE49-F238E27FC236}">
                <a16:creationId xmlns:a16="http://schemas.microsoft.com/office/drawing/2014/main" id="{5D78E449-80C2-4210-8020-62909181F223}"/>
              </a:ext>
            </a:extLst>
          </p:cNvPr>
          <p:cNvSpPr/>
          <p:nvPr/>
        </p:nvSpPr>
        <p:spPr>
          <a:xfrm>
            <a:off x="3786232" y="4236440"/>
            <a:ext cx="427838" cy="42783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吹き出し: 円形 11">
            <a:extLst>
              <a:ext uri="{FF2B5EF4-FFF2-40B4-BE49-F238E27FC236}">
                <a16:creationId xmlns:a16="http://schemas.microsoft.com/office/drawing/2014/main" id="{E7828955-034A-4D63-A9B1-6A0C4FA8931F}"/>
              </a:ext>
            </a:extLst>
          </p:cNvPr>
          <p:cNvSpPr/>
          <p:nvPr/>
        </p:nvSpPr>
        <p:spPr>
          <a:xfrm>
            <a:off x="5620477" y="1284578"/>
            <a:ext cx="3596371" cy="1744910"/>
          </a:xfrm>
          <a:prstGeom prst="wedgeEllipseCallout">
            <a:avLst>
              <a:gd name="adj1" fmla="val -91178"/>
              <a:gd name="adj2" fmla="val 123076"/>
            </a:avLst>
          </a:prstGeom>
          <a:ln w="5715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詳細の設定は「変更」をクリック</a:t>
            </a:r>
          </a:p>
        </p:txBody>
      </p:sp>
    </p:spTree>
    <p:extLst>
      <p:ext uri="{BB962C8B-B14F-4D97-AF65-F5344CB8AC3E}">
        <p14:creationId xmlns:p14="http://schemas.microsoft.com/office/powerpoint/2010/main" val="667311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A6B033-B66E-4033-A9E9-17387C7B2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①メールアドレスの管理　個別対応</a:t>
            </a:r>
            <a:endParaRPr kumimoji="1" lang="ja-JP" altLang="en-US" dirty="0"/>
          </a:p>
        </p:txBody>
      </p:sp>
      <p:pic>
        <p:nvPicPr>
          <p:cNvPr id="4" name="コンテンツ プレースホルダー 3">
            <a:extLst>
              <a:ext uri="{FF2B5EF4-FFF2-40B4-BE49-F238E27FC236}">
                <a16:creationId xmlns:a16="http://schemas.microsoft.com/office/drawing/2014/main" id="{AF0F2609-2536-4794-8730-69D5886CF8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4649" y="1690688"/>
            <a:ext cx="3166017" cy="4886281"/>
          </a:xfrm>
          <a:prstGeom prst="rect">
            <a:avLst/>
          </a:prstGeom>
        </p:spPr>
      </p:pic>
      <p:sp>
        <p:nvSpPr>
          <p:cNvPr id="5" name="矢印: 左 4">
            <a:extLst>
              <a:ext uri="{FF2B5EF4-FFF2-40B4-BE49-F238E27FC236}">
                <a16:creationId xmlns:a16="http://schemas.microsoft.com/office/drawing/2014/main" id="{07F2C837-0E57-49CE-964C-2286F0E0DBFB}"/>
              </a:ext>
            </a:extLst>
          </p:cNvPr>
          <p:cNvSpPr/>
          <p:nvPr/>
        </p:nvSpPr>
        <p:spPr>
          <a:xfrm>
            <a:off x="5410899" y="4219663"/>
            <a:ext cx="4311941" cy="11576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メールの転送先設定</a:t>
            </a:r>
          </a:p>
        </p:txBody>
      </p:sp>
      <p:sp>
        <p:nvSpPr>
          <p:cNvPr id="6" name="矢印: 左 5">
            <a:extLst>
              <a:ext uri="{FF2B5EF4-FFF2-40B4-BE49-F238E27FC236}">
                <a16:creationId xmlns:a16="http://schemas.microsoft.com/office/drawing/2014/main" id="{C544C8EA-20E2-429E-9E74-5CF81075E7E7}"/>
              </a:ext>
            </a:extLst>
          </p:cNvPr>
          <p:cNvSpPr/>
          <p:nvPr/>
        </p:nvSpPr>
        <p:spPr>
          <a:xfrm>
            <a:off x="5410899" y="5587068"/>
            <a:ext cx="4311941" cy="56185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ウィルスチェックは有効に</a:t>
            </a:r>
          </a:p>
        </p:txBody>
      </p:sp>
      <p:sp>
        <p:nvSpPr>
          <p:cNvPr id="7" name="矢印: 左 6">
            <a:extLst>
              <a:ext uri="{FF2B5EF4-FFF2-40B4-BE49-F238E27FC236}">
                <a16:creationId xmlns:a16="http://schemas.microsoft.com/office/drawing/2014/main" id="{041E3656-F00C-4583-A175-B887C7CCAB1E}"/>
              </a:ext>
            </a:extLst>
          </p:cNvPr>
          <p:cNvSpPr/>
          <p:nvPr/>
        </p:nvSpPr>
        <p:spPr>
          <a:xfrm>
            <a:off x="5410898" y="2048857"/>
            <a:ext cx="4311941" cy="589480"/>
          </a:xfrm>
          <a:prstGeom prst="lef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任意設定</a:t>
            </a:r>
            <a:endParaRPr kumimoji="1" lang="ja-JP" altLang="en-US" dirty="0"/>
          </a:p>
        </p:txBody>
      </p:sp>
      <p:sp>
        <p:nvSpPr>
          <p:cNvPr id="8" name="矢印: 左 7">
            <a:extLst>
              <a:ext uri="{FF2B5EF4-FFF2-40B4-BE49-F238E27FC236}">
                <a16:creationId xmlns:a16="http://schemas.microsoft.com/office/drawing/2014/main" id="{137516CC-5F50-43D6-9F77-7235F12EBDA4}"/>
              </a:ext>
            </a:extLst>
          </p:cNvPr>
          <p:cNvSpPr/>
          <p:nvPr/>
        </p:nvSpPr>
        <p:spPr>
          <a:xfrm>
            <a:off x="5410898" y="2660435"/>
            <a:ext cx="4311941" cy="589480"/>
          </a:xfrm>
          <a:prstGeom prst="lef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任意設定（初期のままでいいです）</a:t>
            </a:r>
            <a:endParaRPr kumimoji="1" lang="ja-JP" altLang="en-US" dirty="0"/>
          </a:p>
        </p:txBody>
      </p:sp>
      <p:sp>
        <p:nvSpPr>
          <p:cNvPr id="9" name="矢印: 左 8">
            <a:extLst>
              <a:ext uri="{FF2B5EF4-FFF2-40B4-BE49-F238E27FC236}">
                <a16:creationId xmlns:a16="http://schemas.microsoft.com/office/drawing/2014/main" id="{C5386539-5751-428D-B4FC-D345950E76E6}"/>
              </a:ext>
            </a:extLst>
          </p:cNvPr>
          <p:cNvSpPr/>
          <p:nvPr/>
        </p:nvSpPr>
        <p:spPr>
          <a:xfrm>
            <a:off x="5410898" y="3420458"/>
            <a:ext cx="4311941" cy="589480"/>
          </a:xfrm>
          <a:prstGeom prst="lef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任意設定（変更したい時）</a:t>
            </a:r>
            <a:endParaRPr kumimoji="1" lang="ja-JP" altLang="en-US" dirty="0"/>
          </a:p>
        </p:txBody>
      </p:sp>
      <p:sp>
        <p:nvSpPr>
          <p:cNvPr id="10" name="矢印: 左 9">
            <a:extLst>
              <a:ext uri="{FF2B5EF4-FFF2-40B4-BE49-F238E27FC236}">
                <a16:creationId xmlns:a16="http://schemas.microsoft.com/office/drawing/2014/main" id="{376A994D-46C3-4B68-A98A-38CF2B4F18C6}"/>
              </a:ext>
            </a:extLst>
          </p:cNvPr>
          <p:cNvSpPr/>
          <p:nvPr/>
        </p:nvSpPr>
        <p:spPr>
          <a:xfrm>
            <a:off x="5410898" y="6140537"/>
            <a:ext cx="4311941" cy="589480"/>
          </a:xfrm>
          <a:prstGeom prst="lef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任意設定（変更したい時）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734742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7DB631-5325-4E59-9E0E-0974C59B3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②メールアドレス毎の設定</a:t>
            </a:r>
          </a:p>
        </p:txBody>
      </p:sp>
      <p:pic>
        <p:nvPicPr>
          <p:cNvPr id="4" name="コンテンツ プレースホルダー 3">
            <a:extLst>
              <a:ext uri="{FF2B5EF4-FFF2-40B4-BE49-F238E27FC236}">
                <a16:creationId xmlns:a16="http://schemas.microsoft.com/office/drawing/2014/main" id="{5ED8065C-CD67-4613-B136-231FCFE85C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64121"/>
            <a:ext cx="4915586" cy="3620005"/>
          </a:xfrm>
          <a:prstGeom prst="rect">
            <a:avLst/>
          </a:prstGeom>
        </p:spPr>
      </p:pic>
      <p:sp>
        <p:nvSpPr>
          <p:cNvPr id="5" name="矢印: 左 4">
            <a:extLst>
              <a:ext uri="{FF2B5EF4-FFF2-40B4-BE49-F238E27FC236}">
                <a16:creationId xmlns:a16="http://schemas.microsoft.com/office/drawing/2014/main" id="{B316B102-F0FA-4684-8A2D-45B262DE89AA}"/>
              </a:ext>
            </a:extLst>
          </p:cNvPr>
          <p:cNvSpPr/>
          <p:nvPr/>
        </p:nvSpPr>
        <p:spPr>
          <a:xfrm>
            <a:off x="6438216" y="3363985"/>
            <a:ext cx="4890781" cy="174491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送られてきたメールの内容確認</a:t>
            </a:r>
          </a:p>
        </p:txBody>
      </p:sp>
      <p:sp>
        <p:nvSpPr>
          <p:cNvPr id="6" name="楕円 5">
            <a:extLst>
              <a:ext uri="{FF2B5EF4-FFF2-40B4-BE49-F238E27FC236}">
                <a16:creationId xmlns:a16="http://schemas.microsoft.com/office/drawing/2014/main" id="{9D719DBB-48F4-4EA1-AF06-FAF3731CEACD}"/>
              </a:ext>
            </a:extLst>
          </p:cNvPr>
          <p:cNvSpPr/>
          <p:nvPr/>
        </p:nvSpPr>
        <p:spPr>
          <a:xfrm>
            <a:off x="4885190" y="4152550"/>
            <a:ext cx="668322" cy="42783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吹き出し: 円形 6">
            <a:extLst>
              <a:ext uri="{FF2B5EF4-FFF2-40B4-BE49-F238E27FC236}">
                <a16:creationId xmlns:a16="http://schemas.microsoft.com/office/drawing/2014/main" id="{04315804-B975-4982-B711-D66856636F71}"/>
              </a:ext>
            </a:extLst>
          </p:cNvPr>
          <p:cNvSpPr/>
          <p:nvPr/>
        </p:nvSpPr>
        <p:spPr>
          <a:xfrm>
            <a:off x="7085420" y="1070913"/>
            <a:ext cx="3596371" cy="1744910"/>
          </a:xfrm>
          <a:prstGeom prst="wedgeEllipseCallout">
            <a:avLst>
              <a:gd name="adj1" fmla="val -91178"/>
              <a:gd name="adj2" fmla="val 123076"/>
            </a:avLst>
          </a:prstGeom>
          <a:ln w="5715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内容確認は「ウェブメール」をクリック</a:t>
            </a:r>
          </a:p>
        </p:txBody>
      </p:sp>
    </p:spTree>
    <p:extLst>
      <p:ext uri="{BB962C8B-B14F-4D97-AF65-F5344CB8AC3E}">
        <p14:creationId xmlns:p14="http://schemas.microsoft.com/office/powerpoint/2010/main" val="95612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71869F-A1F0-4C66-B04C-20DA303F0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②メールアドレス毎の設定（個別）</a:t>
            </a:r>
            <a:endParaRPr kumimoji="1" lang="ja-JP" altLang="en-US" dirty="0"/>
          </a:p>
        </p:txBody>
      </p:sp>
      <p:pic>
        <p:nvPicPr>
          <p:cNvPr id="4" name="コンテンツ プレースホルダー 3">
            <a:extLst>
              <a:ext uri="{FF2B5EF4-FFF2-40B4-BE49-F238E27FC236}">
                <a16:creationId xmlns:a16="http://schemas.microsoft.com/office/drawing/2014/main" id="{88F52D47-9FED-4020-ABFB-26BDA8CDFF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68073" y="1690688"/>
            <a:ext cx="8403504" cy="4726971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DE9D65A-0612-42BA-9AA6-8712FA698206}"/>
              </a:ext>
            </a:extLst>
          </p:cNvPr>
          <p:cNvSpPr txBox="1"/>
          <p:nvPr/>
        </p:nvSpPr>
        <p:spPr>
          <a:xfrm>
            <a:off x="2390597" y="4328719"/>
            <a:ext cx="74108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>
                <a:solidFill>
                  <a:srgbClr val="FF0000"/>
                </a:solidFill>
              </a:rPr>
              <a:t>よく使われるメールとほぼ一緒</a:t>
            </a:r>
          </a:p>
        </p:txBody>
      </p:sp>
    </p:spTree>
    <p:extLst>
      <p:ext uri="{BB962C8B-B14F-4D97-AF65-F5344CB8AC3E}">
        <p14:creationId xmlns:p14="http://schemas.microsoft.com/office/powerpoint/2010/main" val="1826267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136</Words>
  <Application>Microsoft Office PowerPoint</Application>
  <PresentationFormat>ワイド画面</PresentationFormat>
  <Paragraphs>25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2" baseType="lpstr">
      <vt:lpstr>游ゴシック</vt:lpstr>
      <vt:lpstr>游ゴシック Light</vt:lpstr>
      <vt:lpstr>Arial</vt:lpstr>
      <vt:lpstr>Century</vt:lpstr>
      <vt:lpstr>Office テーマ</vt:lpstr>
      <vt:lpstr>鹿児島県体操協会 メール設定</vt:lpstr>
      <vt:lpstr>サーバコントロールパネルへのログイン</vt:lpstr>
      <vt:lpstr>サーバコントロールパネル</vt:lpstr>
      <vt:lpstr>①メールアドレスの管理</vt:lpstr>
      <vt:lpstr>①メールアドレスの管理　個別対応</vt:lpstr>
      <vt:lpstr>②メールアドレス毎の設定</vt:lpstr>
      <vt:lpstr>②メールアドレス毎の設定（個別）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テニス専門部メール設定</dc:title>
  <dc:creator>久保</dc:creator>
  <cp:lastModifiedBy>ogawa</cp:lastModifiedBy>
  <cp:revision>6</cp:revision>
  <dcterms:created xsi:type="dcterms:W3CDTF">2019-10-01T05:41:44Z</dcterms:created>
  <dcterms:modified xsi:type="dcterms:W3CDTF">2020-03-01T06:14:27Z</dcterms:modified>
</cp:coreProperties>
</file>